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.jpg" ContentType="image/jpeg"/>
  <Override PartName="/ppt/media/image4.jpg" ContentType="image/jpeg"/>
  <Override PartName="/ppt/media/image14.jpg" ContentType="image/jpeg"/>
  <Override PartName="/ppt/media/image15.jpg" ContentType="image/jpeg"/>
  <Override PartName="/ppt/media/image21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69" r:id="rId3"/>
    <p:sldId id="317" r:id="rId4"/>
    <p:sldId id="320" r:id="rId5"/>
    <p:sldId id="319" r:id="rId6"/>
    <p:sldId id="321" r:id="rId7"/>
    <p:sldId id="318" r:id="rId8"/>
    <p:sldId id="25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92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196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228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23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8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97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80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8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89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22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508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1733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89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362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580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7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B13FDB4-DC2C-213A-3E60-BD548B72B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945" y="608963"/>
            <a:ext cx="8378036" cy="5640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570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78351E90-46C6-289D-26E0-A6D809D7B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62" y="2074170"/>
            <a:ext cx="4156032" cy="2709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7326" y="72020"/>
            <a:ext cx="8596668" cy="1320800"/>
          </a:xfrm>
        </p:spPr>
        <p:txBody>
          <a:bodyPr/>
          <a:lstStyle/>
          <a:p>
            <a:pPr algn="ctr"/>
            <a:r>
              <a:rPr lang="it-IT" dirty="0"/>
              <a:t>CHI</a:t>
            </a:r>
            <a:br>
              <a:rPr lang="it-IT" dirty="0"/>
            </a:br>
            <a:r>
              <a:rPr lang="it-IT" dirty="0"/>
              <a:t> SIAMO?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5619" y="1700868"/>
            <a:ext cx="4890041" cy="3456264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b="1" dirty="0"/>
              <a:t>TS – Traslochi e Soluzioni a 360°</a:t>
            </a:r>
            <a:r>
              <a:rPr lang="it-IT" dirty="0"/>
              <a:t> è una realtà giovane che nasce dalla consolidata esperienza di un team di professionisti operanti da oltre 20 anni nel settore dei trasporti, della logistica e del montaggio / installazione d’arredi.</a:t>
            </a:r>
          </a:p>
          <a:p>
            <a:pPr algn="just"/>
            <a:r>
              <a:rPr lang="it-IT" dirty="0"/>
              <a:t>La mission aziendale è soddisfare le esigenze che i clienti non sono consapevoli di avere prima di sobbarcarsi l’onere di un trasloco.</a:t>
            </a:r>
          </a:p>
          <a:p>
            <a:pPr algn="just"/>
            <a:r>
              <a:rPr lang="it-IT" dirty="0"/>
              <a:t>Siamo operativi su tutto il centro / nord e ci spingiamo anche all’estero.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6FF88B-9501-8672-A9CC-71C9ACDF4347}"/>
              </a:ext>
            </a:extLst>
          </p:cNvPr>
          <p:cNvSpPr txBox="1"/>
          <p:nvPr/>
        </p:nvSpPr>
        <p:spPr>
          <a:xfrm>
            <a:off x="3138478" y="6457890"/>
            <a:ext cx="7020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lo apprezzi solo se lo provi</a:t>
            </a:r>
          </a:p>
        </p:txBody>
      </p:sp>
    </p:spTree>
    <p:extLst>
      <p:ext uri="{BB962C8B-B14F-4D97-AF65-F5344CB8AC3E}">
        <p14:creationId xmlns:p14="http://schemas.microsoft.com/office/powerpoint/2010/main" val="3595655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96F0D0B8-C1A1-9476-AF4E-9F56774F8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56" y="147543"/>
            <a:ext cx="5944844" cy="6562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894409" y="0"/>
            <a:ext cx="3894135" cy="1320800"/>
          </a:xfrm>
        </p:spPr>
        <p:txBody>
          <a:bodyPr/>
          <a:lstStyle/>
          <a:p>
            <a:pPr algn="ctr"/>
            <a:r>
              <a:rPr lang="it-IT" dirty="0"/>
              <a:t>DOVE</a:t>
            </a:r>
            <a:br>
              <a:rPr lang="it-IT" dirty="0"/>
            </a:br>
            <a:r>
              <a:rPr lang="it-IT" dirty="0"/>
              <a:t> SIAMO?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6FF88B-9501-8672-A9CC-71C9ACDF4347}"/>
              </a:ext>
            </a:extLst>
          </p:cNvPr>
          <p:cNvSpPr txBox="1"/>
          <p:nvPr/>
        </p:nvSpPr>
        <p:spPr>
          <a:xfrm>
            <a:off x="6093380" y="5826731"/>
            <a:ext cx="33888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</a:t>
            </a:r>
          </a:p>
          <a:p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lo apprezzi solo se lo provi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16BB8A6C-384F-1472-9519-AD0B901A81E7}"/>
              </a:ext>
            </a:extLst>
          </p:cNvPr>
          <p:cNvSpPr txBox="1">
            <a:spLocks/>
          </p:cNvSpPr>
          <p:nvPr/>
        </p:nvSpPr>
        <p:spPr>
          <a:xfrm>
            <a:off x="6111625" y="1176943"/>
            <a:ext cx="1676159" cy="47814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/>
              <a:t>MILANO</a:t>
            </a:r>
          </a:p>
          <a:p>
            <a:pPr algn="just"/>
            <a:r>
              <a:rPr lang="it-IT" dirty="0"/>
              <a:t>TORINO</a:t>
            </a:r>
          </a:p>
          <a:p>
            <a:pPr algn="just"/>
            <a:r>
              <a:rPr lang="it-IT" dirty="0"/>
              <a:t>VENEZIA</a:t>
            </a:r>
          </a:p>
          <a:p>
            <a:pPr algn="just"/>
            <a:r>
              <a:rPr lang="it-IT" dirty="0"/>
              <a:t>VERONA</a:t>
            </a:r>
          </a:p>
          <a:p>
            <a:pPr algn="just"/>
            <a:r>
              <a:rPr lang="it-IT" dirty="0"/>
              <a:t>BOLOGNA</a:t>
            </a:r>
          </a:p>
          <a:p>
            <a:pPr algn="just"/>
            <a:r>
              <a:rPr lang="it-IT" dirty="0"/>
              <a:t>PISA</a:t>
            </a:r>
          </a:p>
          <a:p>
            <a:pPr algn="just"/>
            <a:r>
              <a:rPr lang="it-IT" dirty="0"/>
              <a:t>PRATO</a:t>
            </a:r>
          </a:p>
          <a:p>
            <a:pPr algn="just"/>
            <a:r>
              <a:rPr lang="it-IT" dirty="0"/>
              <a:t>RAVENNA</a:t>
            </a:r>
          </a:p>
          <a:p>
            <a:pPr algn="just"/>
            <a:r>
              <a:rPr lang="it-IT" dirty="0"/>
              <a:t>RIMINI</a:t>
            </a:r>
          </a:p>
          <a:p>
            <a:pPr algn="just"/>
            <a:r>
              <a:rPr lang="it-IT" dirty="0"/>
              <a:t>ROMA</a:t>
            </a:r>
          </a:p>
          <a:p>
            <a:r>
              <a:rPr lang="it-IT" dirty="0"/>
              <a:t>PESCARA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3F1371E5-D878-935A-E9E4-D52DCBBE6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424" y="1176943"/>
            <a:ext cx="133350" cy="142875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FD66DECE-598F-35E5-88C0-2078942CA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882" y="3457656"/>
            <a:ext cx="133350" cy="142875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D56CC3AF-6CF9-4477-383A-0849D5A31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9966" y="2086274"/>
            <a:ext cx="133350" cy="142875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17C6933E-5F5E-36BD-19C7-8A777F93FE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2143" y="1663257"/>
            <a:ext cx="133350" cy="142875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1B1C47D0-8C2D-3BFE-0C8F-133573902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091" y="2086274"/>
            <a:ext cx="133350" cy="142875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FA5992DD-E335-42E0-672E-E6D7A6587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102" y="2200678"/>
            <a:ext cx="133350" cy="142875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AE4CDA0F-CE2F-F597-2F04-43CDF82EE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601" y="1783194"/>
            <a:ext cx="133350" cy="142875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EC61F49C-D5EF-9DBB-8602-9135F9C4F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9251" y="1122152"/>
            <a:ext cx="133350" cy="142875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DFB72DF7-6709-9FA6-F327-B279A7565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9269" y="1153742"/>
            <a:ext cx="133350" cy="142875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DC07DE37-8B8D-F4CF-CB2D-97C52F75B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54" y="1391255"/>
            <a:ext cx="133350" cy="142875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FB2208A5-09FA-C9D6-8009-4069F658D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345" y="3064772"/>
            <a:ext cx="133350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67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97977" y="72019"/>
            <a:ext cx="3894135" cy="691379"/>
          </a:xfrm>
        </p:spPr>
        <p:txBody>
          <a:bodyPr/>
          <a:lstStyle/>
          <a:p>
            <a:pPr algn="ctr"/>
            <a:r>
              <a:rPr lang="it-IT" dirty="0"/>
              <a:t>COSA FACCIAMO?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6FF88B-9501-8672-A9CC-71C9ACDF4347}"/>
              </a:ext>
            </a:extLst>
          </p:cNvPr>
          <p:cNvSpPr txBox="1"/>
          <p:nvPr/>
        </p:nvSpPr>
        <p:spPr>
          <a:xfrm>
            <a:off x="3138478" y="6457890"/>
            <a:ext cx="7020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lo apprezzi solo se lo provi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679DD76-6782-976F-E5E4-FC1ACC895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44" y="932855"/>
            <a:ext cx="1737446" cy="1204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94B2FA7-7EFC-DBDE-D6F3-24F97D4F3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69" y="2225690"/>
            <a:ext cx="2261796" cy="1897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itolo 1">
            <a:extLst>
              <a:ext uri="{FF2B5EF4-FFF2-40B4-BE49-F238E27FC236}">
                <a16:creationId xmlns:a16="http://schemas.microsoft.com/office/drawing/2014/main" id="{3A1BF6C3-6B90-86FC-7A97-25587EDB452F}"/>
              </a:ext>
            </a:extLst>
          </p:cNvPr>
          <p:cNvSpPr txBox="1">
            <a:spLocks/>
          </p:cNvSpPr>
          <p:nvPr/>
        </p:nvSpPr>
        <p:spPr>
          <a:xfrm>
            <a:off x="224282" y="532745"/>
            <a:ext cx="2691570" cy="400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000" dirty="0"/>
              <a:t>SERVIZIO SCALA</a:t>
            </a:r>
          </a:p>
        </p:txBody>
      </p:sp>
      <p:sp>
        <p:nvSpPr>
          <p:cNvPr id="17" name="Titolo 1">
            <a:extLst>
              <a:ext uri="{FF2B5EF4-FFF2-40B4-BE49-F238E27FC236}">
                <a16:creationId xmlns:a16="http://schemas.microsoft.com/office/drawing/2014/main" id="{C57A9232-BD9B-C288-5300-066817ECC68A}"/>
              </a:ext>
            </a:extLst>
          </p:cNvPr>
          <p:cNvSpPr txBox="1">
            <a:spLocks/>
          </p:cNvSpPr>
          <p:nvPr/>
        </p:nvSpPr>
        <p:spPr>
          <a:xfrm>
            <a:off x="9157018" y="1077531"/>
            <a:ext cx="2691570" cy="4267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000" dirty="0">
                <a:solidFill>
                  <a:schemeClr val="bg1"/>
                </a:solidFill>
              </a:rPr>
              <a:t>TRASPORTO</a:t>
            </a:r>
          </a:p>
        </p:txBody>
      </p:sp>
      <p:sp>
        <p:nvSpPr>
          <p:cNvPr id="20" name="Titolo 1">
            <a:extLst>
              <a:ext uri="{FF2B5EF4-FFF2-40B4-BE49-F238E27FC236}">
                <a16:creationId xmlns:a16="http://schemas.microsoft.com/office/drawing/2014/main" id="{531A3EF0-25B6-82FB-92E9-5F5D31C01F6C}"/>
              </a:ext>
            </a:extLst>
          </p:cNvPr>
          <p:cNvSpPr txBox="1">
            <a:spLocks/>
          </p:cNvSpPr>
          <p:nvPr/>
        </p:nvSpPr>
        <p:spPr>
          <a:xfrm>
            <a:off x="4578848" y="1304187"/>
            <a:ext cx="2877347" cy="4001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000" dirty="0"/>
              <a:t>INSTALLAZIONE ARREDI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5AD06ED3-CA6F-1BDB-65A0-1AF6E1075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885" y="2868394"/>
            <a:ext cx="2517839" cy="18883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E63F0FFC-C426-A45C-0919-8D04F4E4E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6531" y="1481096"/>
            <a:ext cx="1732545" cy="12994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Titolo 1">
            <a:extLst>
              <a:ext uri="{FF2B5EF4-FFF2-40B4-BE49-F238E27FC236}">
                <a16:creationId xmlns:a16="http://schemas.microsoft.com/office/drawing/2014/main" id="{C718749A-4184-57E9-6DCC-AC53B43C6145}"/>
              </a:ext>
            </a:extLst>
          </p:cNvPr>
          <p:cNvSpPr txBox="1">
            <a:spLocks/>
          </p:cNvSpPr>
          <p:nvPr/>
        </p:nvSpPr>
        <p:spPr>
          <a:xfrm>
            <a:off x="108040" y="5004272"/>
            <a:ext cx="2877347" cy="4267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2000" dirty="0"/>
              <a:t>DEPOSITO MERCI</a:t>
            </a: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BEC34A80-45C5-60FE-1C2D-F1DE7CFA15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543908" y="5296406"/>
            <a:ext cx="697182" cy="1473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Immagine 37">
            <a:extLst>
              <a:ext uri="{FF2B5EF4-FFF2-40B4-BE49-F238E27FC236}">
                <a16:creationId xmlns:a16="http://schemas.microsoft.com/office/drawing/2014/main" id="{B3443C96-6CCA-6FC0-F034-D52334BF66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97" y="5416457"/>
            <a:ext cx="1788550" cy="1341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F7D086D6-E61E-2F94-A336-487B1DFB8D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6570" y="1746927"/>
            <a:ext cx="2341216" cy="1755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Immagine 43">
            <a:extLst>
              <a:ext uri="{FF2B5EF4-FFF2-40B4-BE49-F238E27FC236}">
                <a16:creationId xmlns:a16="http://schemas.microsoft.com/office/drawing/2014/main" id="{88E48E43-09BD-8541-FFE2-7470B1F479C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71651" y="3488086"/>
            <a:ext cx="3731055" cy="20987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575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980EB2A9-F29B-8DFC-8289-09BD1B9E4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422" y="1838553"/>
            <a:ext cx="6315142" cy="41932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6FF88B-9501-8672-A9CC-71C9ACDF4347}"/>
              </a:ext>
            </a:extLst>
          </p:cNvPr>
          <p:cNvSpPr txBox="1"/>
          <p:nvPr/>
        </p:nvSpPr>
        <p:spPr>
          <a:xfrm>
            <a:off x="3138478" y="6457890"/>
            <a:ext cx="7020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lo apprezzi solo se lo provi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4ACA507F-8EA6-039C-2396-0F5F355512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861" y="91670"/>
            <a:ext cx="8596312" cy="1320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3600" dirty="0"/>
              <a:t>PERCHE’ VI </a:t>
            </a:r>
          </a:p>
          <a:p>
            <a:pPr algn="ctr"/>
            <a:r>
              <a:rPr lang="it-IT" sz="3600" dirty="0"/>
              <a:t>CONTATTIAMO</a:t>
            </a:r>
            <a:r>
              <a:rPr lang="it-IT" dirty="0"/>
              <a:t>? 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BD8470A-1EE6-95B8-DCFF-3CBF544C5F8E}"/>
              </a:ext>
            </a:extLst>
          </p:cNvPr>
          <p:cNvSpPr txBox="1"/>
          <p:nvPr/>
        </p:nvSpPr>
        <p:spPr>
          <a:xfrm>
            <a:off x="526861" y="2088520"/>
            <a:ext cx="495656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>
                <a:solidFill>
                  <a:schemeClr val="accent1"/>
                </a:solidFill>
              </a:rPr>
              <a:t>Offriamo la nostra manodopera professionale per l’installazione ed il trasporto dei vostri arredi. </a:t>
            </a:r>
          </a:p>
          <a:p>
            <a:pPr algn="just"/>
            <a:br>
              <a:rPr lang="it-IT" dirty="0">
                <a:solidFill>
                  <a:schemeClr val="accent1"/>
                </a:solidFill>
              </a:rPr>
            </a:br>
            <a:r>
              <a:rPr lang="it-IT" dirty="0">
                <a:solidFill>
                  <a:schemeClr val="accent1"/>
                </a:solidFill>
              </a:rPr>
              <a:t>Il nostro personale ha esperienza pluriennale nell’installazione di camerette di pregio e di cucine su misura includenti top in quarzo, granito e configurazioni angolare e/o a u.</a:t>
            </a:r>
          </a:p>
          <a:p>
            <a:pPr algn="just"/>
            <a:br>
              <a:rPr lang="it-IT" dirty="0">
                <a:solidFill>
                  <a:schemeClr val="accent1"/>
                </a:solidFill>
              </a:rPr>
            </a:br>
            <a:r>
              <a:rPr lang="it-IT" dirty="0">
                <a:solidFill>
                  <a:schemeClr val="accent1"/>
                </a:solidFill>
              </a:rPr>
              <a:t>Sono ovviamente formati ed abilitati per utilizzo di scale e piattaforme, e per l’esecuzione dei tagli e dei correttivi necessari a fronteggiare qualsiasi imprevisto.</a:t>
            </a:r>
          </a:p>
        </p:txBody>
      </p:sp>
    </p:spTree>
    <p:extLst>
      <p:ext uri="{BB962C8B-B14F-4D97-AF65-F5344CB8AC3E}">
        <p14:creationId xmlns:p14="http://schemas.microsoft.com/office/powerpoint/2010/main" val="2501282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6FF88B-9501-8672-A9CC-71C9ACDF4347}"/>
              </a:ext>
            </a:extLst>
          </p:cNvPr>
          <p:cNvSpPr txBox="1"/>
          <p:nvPr/>
        </p:nvSpPr>
        <p:spPr>
          <a:xfrm>
            <a:off x="3138478" y="6457890"/>
            <a:ext cx="7020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lo apprezzi solo se lo provi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4ACA507F-8EA6-039C-2396-0F5F355512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861" y="91670"/>
            <a:ext cx="8596312" cy="5878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t-IT" sz="3600" dirty="0"/>
              <a:t>SIAMO CONVENIENTI?</a:t>
            </a:r>
            <a:endParaRPr lang="it-IT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BD8470A-1EE6-95B8-DCFF-3CBF544C5F8E}"/>
              </a:ext>
            </a:extLst>
          </p:cNvPr>
          <p:cNvSpPr txBox="1"/>
          <p:nvPr/>
        </p:nvSpPr>
        <p:spPr>
          <a:xfrm>
            <a:off x="526861" y="1659285"/>
            <a:ext cx="603333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600" dirty="0">
                <a:solidFill>
                  <a:schemeClr val="accent1"/>
                </a:solidFill>
              </a:rPr>
              <a:t>TS Traslochi e Soluzioni ha la mission di costruire partnership di lungo corso con le grandi aziende e le entità pubbliche.</a:t>
            </a:r>
          </a:p>
          <a:p>
            <a:pPr algn="just"/>
            <a:endParaRPr lang="it-IT" sz="1600" dirty="0">
              <a:solidFill>
                <a:schemeClr val="accent1"/>
              </a:solidFill>
            </a:endParaRPr>
          </a:p>
          <a:p>
            <a:pPr algn="just"/>
            <a:r>
              <a:rPr lang="it-IT" sz="1600" dirty="0">
                <a:solidFill>
                  <a:schemeClr val="accent1"/>
                </a:solidFill>
              </a:rPr>
              <a:t>Al fine di fidelizzare le grandi aziende abbiamo generato una convenzione che garantisce sia la priorità nella calendarizzazione del lavoro sia l’applicazione automatica delle seguenti scontistiche:</a:t>
            </a:r>
          </a:p>
          <a:p>
            <a:pPr algn="just"/>
            <a:endParaRPr lang="it-IT" sz="1600" dirty="0">
              <a:solidFill>
                <a:schemeClr val="accent1"/>
              </a:solidFill>
            </a:endParaRPr>
          </a:p>
          <a:p>
            <a:pPr algn="just"/>
            <a:endParaRPr lang="it-IT" sz="1600" dirty="0">
              <a:solidFill>
                <a:schemeClr val="accent1"/>
              </a:solidFill>
            </a:endParaRPr>
          </a:p>
          <a:p>
            <a:pPr algn="just"/>
            <a:r>
              <a:rPr lang="it-IT" sz="1600" dirty="0">
                <a:solidFill>
                  <a:schemeClr val="accent1"/>
                </a:solidFill>
              </a:rPr>
              <a:t>Per preventivi/contratti con prezzo incluso tra: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/>
                </a:solidFill>
              </a:rPr>
              <a:t>0€ &amp; 2.000€ iva esclusa - 5% di riduzione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/>
                </a:solidFill>
              </a:rPr>
              <a:t>2.000€ &amp; 4.000€ iva esclusa - 9% di riduzione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/>
                </a:solidFill>
              </a:rPr>
              <a:t>4.000€ &amp; 6.000€ iva esclusa - 12% di riduzione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/>
                </a:solidFill>
              </a:rPr>
              <a:t>6.000€ &amp; 10.000€ iva esclusa - 15% di riduzione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/>
                </a:solidFill>
              </a:rPr>
              <a:t>10.000 &amp; oltre iva esclusa - 20% di riduzione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1327413-9D0C-739A-6AB4-19098C38B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772" y="2297111"/>
            <a:ext cx="3810000" cy="2543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0895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09519" y="0"/>
            <a:ext cx="5972961" cy="649434"/>
          </a:xfrm>
        </p:spPr>
        <p:txBody>
          <a:bodyPr>
            <a:normAutofit/>
          </a:bodyPr>
          <a:lstStyle/>
          <a:p>
            <a:pPr algn="ctr"/>
            <a:r>
              <a:rPr lang="it-IT" dirty="0"/>
              <a:t>i nostri clienti dicono di noi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D8B4088-7FD9-3A49-58BA-D972FB185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94" y="548500"/>
            <a:ext cx="7113864" cy="288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66778D1-784E-E406-3D11-69364F5EB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2944" y="3077472"/>
            <a:ext cx="1720812" cy="3396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CE3249A-7B31-4901-7EC7-2FBCB2460F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110" y="3093786"/>
            <a:ext cx="1798227" cy="3387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0CBD8A0-BFCB-3BEA-46F1-442B9F73A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014" y="3137454"/>
            <a:ext cx="1921442" cy="3343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46FF88B-9501-8672-A9CC-71C9ACDF4347}"/>
              </a:ext>
            </a:extLst>
          </p:cNvPr>
          <p:cNvSpPr txBox="1"/>
          <p:nvPr/>
        </p:nvSpPr>
        <p:spPr>
          <a:xfrm>
            <a:off x="3109519" y="6457890"/>
            <a:ext cx="7020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lo apprezzi solo se lo provi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23EB7028-4BF6-F4A2-936A-CC5FF0A7CE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91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gnaposto contenuto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3584" y="4275604"/>
            <a:ext cx="6618514" cy="149882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98" y="1145125"/>
            <a:ext cx="4304622" cy="302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2841" y="1937640"/>
            <a:ext cx="3901778" cy="58679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5220" y="2787865"/>
            <a:ext cx="3909399" cy="59441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9C845DA-7387-59EF-EBF3-8E7479915C69}"/>
              </a:ext>
            </a:extLst>
          </p:cNvPr>
          <p:cNvSpPr txBox="1"/>
          <p:nvPr/>
        </p:nvSpPr>
        <p:spPr>
          <a:xfrm>
            <a:off x="4187839" y="0"/>
            <a:ext cx="39017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D34817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GRAZIE PER L’ATTENZIONE</a:t>
            </a:r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D16BD6-0AF8-D673-0FC4-95B96D850FC1}"/>
              </a:ext>
            </a:extLst>
          </p:cNvPr>
          <p:cNvSpPr txBox="1"/>
          <p:nvPr/>
        </p:nvSpPr>
        <p:spPr>
          <a:xfrm>
            <a:off x="3065802" y="6457890"/>
            <a:ext cx="7020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TS – Traslochi: lo apprezzi solo se lo provi</a:t>
            </a:r>
          </a:p>
        </p:txBody>
      </p:sp>
    </p:spTree>
    <p:extLst>
      <p:ext uri="{BB962C8B-B14F-4D97-AF65-F5344CB8AC3E}">
        <p14:creationId xmlns:p14="http://schemas.microsoft.com/office/powerpoint/2010/main" val="419564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faccettatura">
  <a:themeElements>
    <a:clrScheme name="Arancione ross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1548</TotalTime>
  <Words>385</Words>
  <Application>Microsoft Office PowerPoint</Application>
  <PresentationFormat>Widescreen</PresentationFormat>
  <Paragraphs>48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Sfaccettatura</vt:lpstr>
      <vt:lpstr>Presentazione standard di PowerPoint</vt:lpstr>
      <vt:lpstr>CHI  SIAMO?</vt:lpstr>
      <vt:lpstr>DOVE  SIAMO?</vt:lpstr>
      <vt:lpstr>COSA FACCIAMO?</vt:lpstr>
      <vt:lpstr>PERCHE’ VI  CONTATTIAMO? </vt:lpstr>
      <vt:lpstr>SIAMO CONVENIENTI?</vt:lpstr>
      <vt:lpstr>i nostri clienti dicono di noi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ViceCm Pisa - RL2 Logistica srl</dc:creator>
  <cp:lastModifiedBy>Francesco</cp:lastModifiedBy>
  <cp:revision>94</cp:revision>
  <dcterms:created xsi:type="dcterms:W3CDTF">2022-09-03T08:04:53Z</dcterms:created>
  <dcterms:modified xsi:type="dcterms:W3CDTF">2023-06-12T08:08:29Z</dcterms:modified>
</cp:coreProperties>
</file>